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</p:sldIdLst>
  <p:sldSz cx="32918400" cy="43891200"/>
  <p:notesSz cx="6858000" cy="9144000"/>
  <p:embeddedFontLst>
    <p:embeddedFont>
      <p:font typeface="Open Sans" panose="020B0606030504020204" pitchFamily="34" charset="0"/>
      <p:regular r:id="rId3"/>
    </p:embeddedFont>
    <p:embeddedFont>
      <p:font typeface="Calibri Light" panose="020F0302020204030204" pitchFamily="34" charset="0"/>
      <p:regular r:id="rId4"/>
      <p:italic r:id="rId5"/>
    </p:embeddedFont>
    <p:embeddedFont>
      <p:font typeface="Megrim" panose="02000603000000000000" pitchFamily="2" charset="0"/>
      <p:regular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33" d="100"/>
          <a:sy n="33" d="100"/>
        </p:scale>
        <p:origin x="1428" y="-2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theme" Target="theme/theme1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presProps" Target="presProps.xml"/><Relationship Id="rId5" Type="http://schemas.openxmlformats.org/officeDocument/2006/relationships/font" Target="fonts/font3.fntdata"/><Relationship Id="rId15" Type="http://schemas.microsoft.com/office/2015/10/relationships/revisionInfo" Target="revisionInfo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ableStyles" Target="tableStyles.xml"/></Relationships>
</file>

<file path=ppt/media/image1.tif>
</file>

<file path=ppt/media/image2.png>
</file>

<file path=ppt/media/image3.pn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7183123"/>
            <a:ext cx="27980640" cy="1528064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3053043"/>
            <a:ext cx="24688800" cy="10596877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674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139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2336800"/>
            <a:ext cx="7098030" cy="37195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2336800"/>
            <a:ext cx="20882610" cy="3719576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655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50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10942333"/>
            <a:ext cx="28392120" cy="18257517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29372573"/>
            <a:ext cx="28392120" cy="9601197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/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444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14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336810"/>
            <a:ext cx="28392120" cy="84836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10759443"/>
            <a:ext cx="13926024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16032480"/>
            <a:ext cx="13926024" cy="235813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10759443"/>
            <a:ext cx="13994608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16032480"/>
            <a:ext cx="13994608" cy="235813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897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853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933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6319530"/>
            <a:ext cx="16664940" cy="311912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770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6319530"/>
            <a:ext cx="16664940" cy="31191200"/>
          </a:xfrm>
        </p:spPr>
        <p:txBody>
          <a:bodyPr anchor="t"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330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2336810"/>
            <a:ext cx="28392120" cy="8483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11684000"/>
            <a:ext cx="28392120" cy="2784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40680650"/>
            <a:ext cx="1110996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090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716FEE-61EF-4BCE-ADCA-D3B7FE11887B}"/>
              </a:ext>
            </a:extLst>
          </p:cNvPr>
          <p:cNvSpPr/>
          <p:nvPr/>
        </p:nvSpPr>
        <p:spPr>
          <a:xfrm>
            <a:off x="0" y="0"/>
            <a:ext cx="32918400" cy="5656313"/>
          </a:xfrm>
          <a:prstGeom prst="rect">
            <a:avLst/>
          </a:prstGeom>
          <a:blipFill dpi="0" rotWithShape="1">
            <a:blip r:embed="rId2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0" dirty="0">
                <a:latin typeface="Megrim" panose="02000603000000000000" pitchFamily="2" charset="0"/>
              </a:rPr>
              <a:t>Project TABL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5CD99A-02F6-4357-B802-212848170F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863"/>
          <a:stretch/>
        </p:blipFill>
        <p:spPr>
          <a:xfrm>
            <a:off x="20820433" y="23420409"/>
            <a:ext cx="7732446" cy="41815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5AD034-532A-4775-AF77-72BBC5D927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863"/>
          <a:stretch/>
        </p:blipFill>
        <p:spPr>
          <a:xfrm>
            <a:off x="20820432" y="30164107"/>
            <a:ext cx="7732447" cy="41815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06AEF0-A052-4F95-AB11-63B1D2793A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003"/>
          <a:stretch/>
        </p:blipFill>
        <p:spPr>
          <a:xfrm>
            <a:off x="20820432" y="16682846"/>
            <a:ext cx="7732446" cy="41753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D49492-7C31-4CAE-8381-37A71BDB3D2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3863"/>
          <a:stretch/>
        </p:blipFill>
        <p:spPr>
          <a:xfrm>
            <a:off x="20820433" y="37810236"/>
            <a:ext cx="7732446" cy="41815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333A6D-7618-44DE-9B0A-729F1FD1F19A}"/>
              </a:ext>
            </a:extLst>
          </p:cNvPr>
          <p:cNvSpPr txBox="1"/>
          <p:nvPr/>
        </p:nvSpPr>
        <p:spPr>
          <a:xfrm>
            <a:off x="2151527" y="7780662"/>
            <a:ext cx="124250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Project Description</a:t>
            </a:r>
          </a:p>
        </p:txBody>
      </p:sp>
      <p:pic>
        <p:nvPicPr>
          <p:cNvPr id="9" name="Picture 8" descr="A person on a computer&#10;&#10;Description generated with very high confidence">
            <a:extLst>
              <a:ext uri="{FF2B5EF4-FFF2-40B4-BE49-F238E27FC236}">
                <a16:creationId xmlns:a16="http://schemas.microsoft.com/office/drawing/2014/main" id="{36BE6DFD-2D36-48B7-96DE-C9DA7D1273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18460" y="39163583"/>
            <a:ext cx="2899940" cy="16312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ED05C1A-BB6D-4D67-9404-8E9E5B91BB2D}"/>
              </a:ext>
            </a:extLst>
          </p:cNvPr>
          <p:cNvSpPr txBox="1"/>
          <p:nvPr/>
        </p:nvSpPr>
        <p:spPr>
          <a:xfrm>
            <a:off x="0" y="5928091"/>
            <a:ext cx="329184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Devin Johnson – Jacob Stilwell – Vincent Waters – Mason Wray</a:t>
            </a:r>
          </a:p>
          <a:p>
            <a:pPr algn="ctr"/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CS 309 – Fall 2017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444FCB-7895-4B1B-BB64-48C0435F0F5D}"/>
              </a:ext>
            </a:extLst>
          </p:cNvPr>
          <p:cNvSpPr txBox="1"/>
          <p:nvPr/>
        </p:nvSpPr>
        <p:spPr>
          <a:xfrm>
            <a:off x="2151529" y="14458806"/>
            <a:ext cx="124250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User Interfaces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D6E7B1-92B5-4B6B-9760-3255DEB2D655}"/>
              </a:ext>
            </a:extLst>
          </p:cNvPr>
          <p:cNvSpPr txBox="1"/>
          <p:nvPr/>
        </p:nvSpPr>
        <p:spPr>
          <a:xfrm>
            <a:off x="2151528" y="16923412"/>
            <a:ext cx="124250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Block Diagram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6769E8-D104-4B87-9825-F44247ED2E5E}"/>
              </a:ext>
            </a:extLst>
          </p:cNvPr>
          <p:cNvSpPr txBox="1"/>
          <p:nvPr/>
        </p:nvSpPr>
        <p:spPr>
          <a:xfrm>
            <a:off x="2151527" y="20473565"/>
            <a:ext cx="124250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Design Decisions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B48146-A7CF-4212-84EB-F5A5C8D1AF64}"/>
              </a:ext>
            </a:extLst>
          </p:cNvPr>
          <p:cNvSpPr txBox="1"/>
          <p:nvPr/>
        </p:nvSpPr>
        <p:spPr>
          <a:xfrm>
            <a:off x="2151527" y="22823389"/>
            <a:ext cx="124250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Teamwork</a:t>
            </a:r>
          </a:p>
        </p:txBody>
      </p:sp>
    </p:spTree>
    <p:extLst>
      <p:ext uri="{BB962C8B-B14F-4D97-AF65-F5344CB8AC3E}">
        <p14:creationId xmlns:p14="http://schemas.microsoft.com/office/powerpoint/2010/main" val="3664721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</TotalTime>
  <Words>27</Words>
  <Application>Microsoft Office PowerPoint</Application>
  <PresentationFormat>Custom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Open Sans</vt:lpstr>
      <vt:lpstr>Calibri Light</vt:lpstr>
      <vt:lpstr>Megrim</vt:lpstr>
      <vt:lpstr>Arial</vt:lpstr>
      <vt:lpstr>Calibri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Mason Wray</dc:creator>
  <cp:lastModifiedBy>Mason Wray</cp:lastModifiedBy>
  <cp:revision>15</cp:revision>
  <dcterms:created xsi:type="dcterms:W3CDTF">2017-12-04T06:17:14Z</dcterms:created>
  <dcterms:modified xsi:type="dcterms:W3CDTF">2017-12-06T22:05:15Z</dcterms:modified>
</cp:coreProperties>
</file>

<file path=docProps/thumbnail.jpeg>
</file>